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2011-9-14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2011-9-14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2011-9-14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2011-9-14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2011-9-14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2011-9-14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2011-9-14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2011-9-14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2011-9-14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2011-9-14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2011-9-14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2011-9-14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785818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说明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214422"/>
            <a:ext cx="6858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今天是第一讲，所以首先介绍本系列教程所要教给大家的知识，本教程主要教大家如何利用制作帝国</a:t>
            </a:r>
            <a:r>
              <a:rPr lang="en-US" altLang="zh-CN" dirty="0" smtClean="0"/>
              <a:t>CMS</a:t>
            </a:r>
            <a:r>
              <a:rPr lang="zh-CN" altLang="en-US" dirty="0" smtClean="0"/>
              <a:t>的</a:t>
            </a:r>
            <a:r>
              <a:rPr lang="zh-CN" altLang="en-US" smtClean="0"/>
              <a:t>模板，我会从最基本的搭建环境，以及介绍后台的操作，然后在开始拿出实例给大家讲。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第一讲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785926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本节主要讲在本地如何搭建帝国</a:t>
            </a:r>
            <a:r>
              <a:rPr lang="en-US" altLang="zh-CN" dirty="0" err="1" smtClean="0"/>
              <a:t>cms</a:t>
            </a:r>
            <a:r>
              <a:rPr lang="zh-CN" altLang="en-US" dirty="0" smtClean="0"/>
              <a:t>程序以及后台的常用操作，网站标题的添些以及各栏目的介绍等等，方便一下初学者。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本节结束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2000240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大家在学习过程当中有不懂的，欢迎加入本站</a:t>
            </a:r>
            <a:r>
              <a:rPr lang="en-US" altLang="zh-CN" dirty="0" smtClean="0"/>
              <a:t>QQ</a:t>
            </a:r>
            <a:r>
              <a:rPr lang="zh-CN" altLang="en-US" dirty="0" smtClean="0"/>
              <a:t>群 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QQ</a:t>
            </a:r>
            <a:r>
              <a:rPr lang="zh-CN" altLang="en-US" dirty="0" smtClean="0"/>
              <a:t>群号码：</a:t>
            </a:r>
            <a:r>
              <a:rPr lang="en-US" altLang="zh-CN" dirty="0" smtClean="0"/>
              <a:t>172089926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115</Words>
  <PresentationFormat>全屏显示(4:3)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说明</vt:lpstr>
      <vt:lpstr>第一讲</vt:lpstr>
      <vt:lpstr>本节结束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</dc:title>
  <cp:lastModifiedBy>USER</cp:lastModifiedBy>
  <cp:revision>4</cp:revision>
  <dcterms:modified xsi:type="dcterms:W3CDTF">2011-09-14T10:24:56Z</dcterms:modified>
</cp:coreProperties>
</file>